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29335" y="160020"/>
            <a:ext cx="10523220" cy="2387600"/>
          </a:xfrm>
        </p:spPr>
        <p:txBody>
          <a:bodyPr/>
          <a:p>
            <a:r>
              <a:rPr lang="zh-CN" altLang="en-US" sz="8000" b="1"/>
              <a:t>手机挤压寿命试验机</a:t>
            </a:r>
            <a:endParaRPr lang="zh-CN" altLang="en-US" sz="80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8000" b="1"/>
              <a:t>型号：MK-RY-S</a:t>
            </a:r>
            <a:endParaRPr lang="zh-CN" altLang="en-US" sz="8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设备简介：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/>
              <a:t>   手机挤压寿命试验机适用于手机、平板电脑等产品做软压寿命测试，本机模仿人反复座压寿命试验，以一定硬度的硅胶作压头，用气缸进行驱动，调整一定的压力25kg，测定到达次数后看损坏程度。满足YD/T1539-2006标准。</a:t>
            </a:r>
            <a:endParaRPr lang="zh-CN" altLang="en-US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仪器图片</a:t>
            </a:r>
            <a:endParaRPr lang="zh-CN" altLang="en-US"/>
          </a:p>
        </p:txBody>
      </p:sp>
      <p:pic>
        <p:nvPicPr>
          <p:cNvPr id="4" name="图片 3" descr="手机软压寿命试验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3460" y="156210"/>
            <a:ext cx="4818380" cy="64154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技术参数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zh-CN" altLang="en-US"/>
              <a:t>1、试验工位：一个  测试最大产品尺寸200×100mm</a:t>
            </a:r>
            <a:endParaRPr lang="zh-CN" altLang="en-US"/>
          </a:p>
          <a:p>
            <a:r>
              <a:rPr lang="zh-CN" altLang="en-US"/>
              <a:t>2、气缸驱动压力：10-50kg可调，工作压力为25kg </a:t>
            </a:r>
            <a:endParaRPr lang="zh-CN" altLang="en-US"/>
          </a:p>
          <a:p>
            <a:r>
              <a:rPr lang="zh-CN" altLang="en-US"/>
              <a:t>3、测试行程：200mm  </a:t>
            </a:r>
            <a:endParaRPr lang="zh-CN" altLang="en-US"/>
          </a:p>
          <a:p>
            <a:r>
              <a:rPr lang="zh-CN" altLang="en-US"/>
              <a:t>4、试验速度：10-30次/分</a:t>
            </a:r>
            <a:endParaRPr lang="zh-CN" altLang="en-US"/>
          </a:p>
          <a:p>
            <a:r>
              <a:rPr lang="zh-CN" altLang="en-US"/>
              <a:t>5、次数计数器：0-999999次（可预置，达到设定次数自动停止，断电记忆功能）</a:t>
            </a:r>
            <a:endParaRPr lang="zh-CN" altLang="en-US"/>
          </a:p>
          <a:p>
            <a:r>
              <a:rPr lang="zh-CN" altLang="en-US"/>
              <a:t>6、软压压头：长度为120mm的硅橡胶软压头</a:t>
            </a:r>
            <a:endParaRPr lang="zh-CN" altLang="en-US"/>
          </a:p>
          <a:p>
            <a:r>
              <a:rPr lang="zh-CN" altLang="en-US"/>
              <a:t>7、控制方式：按键开关＋仪表控制</a:t>
            </a:r>
            <a:endParaRPr lang="zh-CN" altLang="en-US"/>
          </a:p>
          <a:p>
            <a:r>
              <a:rPr lang="zh-CN" altLang="en-US"/>
              <a:t>8、机台尺寸（L×W×H）：550×500×1100mm</a:t>
            </a:r>
            <a:endParaRPr lang="zh-CN" altLang="en-US"/>
          </a:p>
          <a:p>
            <a:r>
              <a:rPr lang="zh-CN" altLang="en-US"/>
              <a:t>9、工作电源：AC220V、50HZ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1、箱体采用静电烤漆处理，整机均采用纯铝氧化处理，美观、大方、永不生锈；</a:t>
            </a:r>
            <a:endParaRPr lang="zh-CN" altLang="en-US"/>
          </a:p>
          <a:p>
            <a:r>
              <a:rPr lang="zh-CN" altLang="en-US"/>
              <a:t> 2、采用按键控制，试验速度、次数可调，人性化设计；</a:t>
            </a:r>
            <a:endParaRPr lang="zh-CN" altLang="en-US"/>
          </a:p>
          <a:p>
            <a:r>
              <a:rPr lang="zh-CN" altLang="en-US"/>
              <a:t> 3、采用高弹力橡胶及牛仔布对产品做挤压，模仿产品在使用时承受一定的压力后评估可靠性；</a:t>
            </a:r>
            <a:endParaRPr lang="zh-CN" altLang="en-US"/>
          </a:p>
          <a:p>
            <a:r>
              <a:rPr lang="zh-CN" altLang="en-US"/>
              <a:t>  4、所有元器件均采用进口件，品质可靠，耐久使用。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13915" y="1263015"/>
            <a:ext cx="10515600" cy="1325563"/>
          </a:xfrm>
        </p:spPr>
        <p:txBody>
          <a:bodyPr>
            <a:noAutofit/>
          </a:bodyPr>
          <a:p>
            <a:r>
              <a:rPr lang="zh-CN" altLang="en-US" sz="11500" b="1"/>
              <a:t>欢迎咨询！</a:t>
            </a:r>
            <a:endParaRPr lang="zh-CN" altLang="en-US" sz="115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9930" y="3856990"/>
            <a:ext cx="11386820" cy="3168015"/>
          </a:xfrm>
        </p:spPr>
        <p:txBody>
          <a:bodyPr/>
          <a:p>
            <a:r>
              <a:rPr lang="zh-CN" altLang="en-US" sz="3600" b="1">
                <a:sym typeface="+mn-ea"/>
              </a:rPr>
              <a:t>手机挤压寿命试验机</a:t>
            </a:r>
            <a:r>
              <a:rPr lang="en-US" altLang="zh-CN" sz="3600" b="1">
                <a:sym typeface="+mn-ea"/>
              </a:rPr>
              <a:t>/</a:t>
            </a:r>
            <a:r>
              <a:rPr lang="zh-CN" altLang="en-US" sz="3600" b="1">
                <a:sym typeface="+mn-ea"/>
              </a:rPr>
              <a:t>手机软压寿命试验机</a:t>
            </a:r>
            <a:r>
              <a:rPr lang="en-US" altLang="zh-CN" sz="3600" b="1">
                <a:sym typeface="+mn-ea"/>
              </a:rPr>
              <a:t>/</a:t>
            </a:r>
            <a:r>
              <a:rPr lang="zh-CN" altLang="en-US" sz="3600" b="1">
                <a:sym typeface="+mn-ea"/>
              </a:rPr>
              <a:t>手机硬压寿命试验机</a:t>
            </a:r>
            <a:r>
              <a:rPr lang="en-US" altLang="zh-CN" sz="3600" b="1">
                <a:sym typeface="+mn-ea"/>
              </a:rPr>
              <a:t>/</a:t>
            </a:r>
            <a:r>
              <a:rPr lang="zh-CN" altLang="en-US" sz="3600" b="1">
                <a:sym typeface="+mn-ea"/>
              </a:rPr>
              <a:t>手机抗压寿命试验机</a:t>
            </a:r>
            <a:r>
              <a:rPr lang="en-US" altLang="zh-CN" sz="3600" b="1">
                <a:sym typeface="+mn-ea"/>
              </a:rPr>
              <a:t>/</a:t>
            </a:r>
            <a:r>
              <a:rPr lang="zh-CN" altLang="en-US" sz="3600" b="1">
                <a:sym typeface="+mn-ea"/>
              </a:rPr>
              <a:t>手机耐压寿命试验机</a:t>
            </a:r>
            <a:endParaRPr lang="zh-CN" altLang="en-US" sz="3600" b="1"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</Words>
  <Application>Kingsoft Office WPP</Application>
  <PresentationFormat>宽屏</PresentationFormat>
  <Paragraphs>33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2015-05-05T08:02:00Z</dcterms:created>
  <dcterms:modified xsi:type="dcterms:W3CDTF">2016-03-28T08:15:22Z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