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63" r:id="rId5"/>
    <p:sldId id="259" r:id="rId6"/>
    <p:sldId id="258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97965" y="-61277"/>
            <a:ext cx="9144000" cy="2387600"/>
          </a:xfrm>
        </p:spPr>
        <p:txBody>
          <a:bodyPr/>
          <a:p>
            <a:r>
              <a:rPr lang="zh-CN" altLang="en-US" sz="8800" b="1"/>
              <a:t>SD-C50木材水分仪</a:t>
            </a:r>
            <a:endParaRPr lang="zh-CN" altLang="en-US" sz="8800" b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4400" b="1"/>
              <a:t>东莞市迈科仪器设备有限公司</a:t>
            </a:r>
            <a:endParaRPr lang="zh-CN" altLang="en-US" sz="4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设备简介：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3200" b="1">
                <a:sym typeface="+mn-ea"/>
              </a:rPr>
              <a:t>   </a:t>
            </a:r>
            <a:r>
              <a:rPr lang="zh-CN" altLang="en-US" sz="3200" b="1">
                <a:sym typeface="+mn-ea"/>
              </a:rPr>
              <a:t>SD-C50木材水分仪</a:t>
            </a:r>
            <a:r>
              <a:rPr lang="zh-CN" altLang="en-US" sz="3200"/>
              <a:t>是引进美国先进技术研制而成的高性能、数字化水分测量仪器。仪器采用高周波原理，数字显示，传感器与主体机合为一体，设有10个档位用来测量不同树种的含水率。该仪表测量水分精度高，且体积小，重量轻，可随身携带在现场检测。是木材行业在生产过程中检测水分的理想仪器。</a:t>
            </a:r>
            <a:endParaRPr lang="zh-CN" altLang="en-US"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产品实图</a:t>
            </a:r>
            <a:endParaRPr lang="zh-CN" altLang="en-US"/>
          </a:p>
        </p:txBody>
      </p:sp>
      <p:pic>
        <p:nvPicPr>
          <p:cNvPr id="1073742850" name="内容占位符 1073742849" descr="SD-C50木材水分测定仪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53945" y="1500505"/>
            <a:ext cx="5311775" cy="502920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技术参数：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57630"/>
            <a:ext cx="10515600" cy="4820285"/>
          </a:xfrm>
        </p:spPr>
        <p:txBody>
          <a:bodyPr>
            <a:noAutofit/>
          </a:bodyPr>
          <a:p>
            <a:r>
              <a:rPr lang="en-US" altLang="zh-CN" sz="2000"/>
              <a:t>    </a:t>
            </a:r>
            <a:r>
              <a:rPr lang="zh-CN" altLang="en-US" sz="2000"/>
              <a:t>测定方式：高频电磁波感应式</a:t>
            </a:r>
            <a:endParaRPr lang="zh-CN" altLang="en-US" sz="2000"/>
          </a:p>
          <a:p>
            <a:r>
              <a:rPr lang="zh-CN" altLang="en-US" sz="2000"/>
              <a:t>    显示方式：液晶数字显示</a:t>
            </a:r>
            <a:endParaRPr lang="zh-CN" altLang="en-US" sz="2000"/>
          </a:p>
          <a:p>
            <a:r>
              <a:rPr lang="zh-CN" altLang="en-US" sz="2000"/>
              <a:t>    测量深度：约50mm</a:t>
            </a:r>
            <a:endParaRPr lang="zh-CN" altLang="en-US" sz="2000"/>
          </a:p>
          <a:p>
            <a:r>
              <a:rPr lang="zh-CN" altLang="en-US" sz="2000"/>
              <a:t>    测量范围：0-100%</a:t>
            </a:r>
            <a:endParaRPr lang="zh-CN" altLang="en-US" sz="2000"/>
          </a:p>
          <a:p>
            <a:r>
              <a:rPr lang="zh-CN" altLang="en-US" sz="2000"/>
              <a:t>    分辨率：0.1%</a:t>
            </a:r>
            <a:endParaRPr lang="zh-CN" altLang="en-US" sz="2000"/>
          </a:p>
          <a:p>
            <a:r>
              <a:rPr lang="zh-CN" altLang="en-US" sz="2000"/>
              <a:t>    精度：±0.5%(0-50%)；±1%(50-100%)</a:t>
            </a:r>
            <a:endParaRPr lang="zh-CN" altLang="en-US" sz="2000"/>
          </a:p>
          <a:p>
            <a:r>
              <a:rPr lang="zh-CN" altLang="en-US" sz="2000"/>
              <a:t>    使用环境温度：-5℃-60℃</a:t>
            </a:r>
            <a:endParaRPr lang="zh-CN" altLang="en-US" sz="2000"/>
          </a:p>
          <a:p>
            <a:r>
              <a:rPr lang="zh-CN" altLang="en-US" sz="2000"/>
              <a:t>    树种修正：10段旋钮</a:t>
            </a:r>
            <a:endParaRPr lang="zh-CN" altLang="en-US" sz="2000"/>
          </a:p>
          <a:p>
            <a:r>
              <a:rPr lang="zh-CN" altLang="en-US" sz="2000"/>
              <a:t>    电源：1节9V电池</a:t>
            </a:r>
            <a:endParaRPr lang="zh-CN" altLang="en-US" sz="2000"/>
          </a:p>
          <a:p>
            <a:r>
              <a:rPr lang="zh-CN" altLang="en-US" sz="2000"/>
              <a:t>    尺寸：160×60×27mm</a:t>
            </a:r>
            <a:endParaRPr lang="zh-CN" altLang="en-US" sz="2000"/>
          </a:p>
          <a:p>
            <a:r>
              <a:rPr lang="zh-CN" altLang="en-US" sz="2000"/>
              <a:t>    重量：200g</a:t>
            </a:r>
            <a:endParaRPr lang="zh-CN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设备特点：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zh-CN" altLang="en-US"/>
              <a:t>1、广泛的测定范围：仪器可适用于生材到干燥材及各种木材制品，大范围的含水率测定，其测量范围是0-100%； </a:t>
            </a:r>
            <a:endParaRPr lang="zh-CN" altLang="en-US"/>
          </a:p>
          <a:p>
            <a:r>
              <a:rPr lang="zh-CN" altLang="en-US"/>
              <a:t>2、便携式：仪器重量约200g，长约160mm，适于现场使用，携带方便； </a:t>
            </a:r>
            <a:endParaRPr lang="zh-CN" altLang="en-US"/>
          </a:p>
          <a:p>
            <a:r>
              <a:rPr lang="zh-CN" altLang="en-US"/>
              <a:t>3、不破坏被检测物体：只需将探头轻轻接触被测物体表面，不破坏物体表面，电磁波即可到达木材中部进行水分测定。即使表面做了处理也可以准确测定。直观测定木材深处50mm，取其内部的含水率平均值直观显示出来；</a:t>
            </a:r>
            <a:endParaRPr lang="zh-CN" altLang="en-US"/>
          </a:p>
          <a:p>
            <a:r>
              <a:rPr lang="zh-CN" altLang="en-US"/>
              <a:t>4、简单快捷的树种修正机构：能保证仪器对各种树种的含水率测定予以补偿，提高测量的准确性。 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测定原理：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     </a:t>
            </a:r>
            <a:r>
              <a:rPr lang="zh-CN" altLang="en-US"/>
              <a:t>本产品利用电磁波可测出被测物体约50mm深度的诱电率。并在瞬时内计算出其测定的中间值，以模拟表示。另外，由于使用高频测定原理，不会伤害被测物体表面。 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操作方法：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p>
            <a:r>
              <a:rPr lang="zh-CN" altLang="en-US"/>
              <a:t> 1、将转换档位旋钮转至所测树种位置（将树种档位表），其它树种请参照树种比重选择所对应的档位。     </a:t>
            </a:r>
            <a:endParaRPr lang="zh-CN" altLang="en-US"/>
          </a:p>
          <a:p>
            <a:r>
              <a:rPr lang="zh-CN" altLang="en-US"/>
              <a:t> 2、手持仪表，（探头勿与被测物接触）按下开关ON键，液晶显示00.0±0.5以内，则仪表处于可测量状态；如不在此范围内，缓慢调整调零旋钮（ZERO），使液晶屏上的显示数字在00.0±0.5以内即可。 </a:t>
            </a:r>
            <a:endParaRPr lang="zh-CN" altLang="en-US"/>
          </a:p>
          <a:p>
            <a:r>
              <a:rPr lang="zh-CN" altLang="en-US"/>
              <a:t>  3、仪器圆头（感应器）与木材表面接触为一直线，待数字稳定后所显示的值即为木材含水率。</a:t>
            </a:r>
            <a:endParaRPr lang="zh-CN" altLang="en-US"/>
          </a:p>
          <a:p>
            <a:r>
              <a:rPr lang="zh-CN" altLang="en-US"/>
              <a:t>  小知识：无损木材水分测定仪是木材、家具、地板、木门行业测量水分的首选仪器，其对木材表面没有任何破坏作用，即使木材表面上过油漆也可正常测量。感应式木材水分测定仪有许多别称，如：感应式木材水分仪、无损木材水分测定仪、电磁波感应木材湿度仪、无破坏性家具水分计、高周波木材水分测试仪等。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20770" y="1172210"/>
            <a:ext cx="10515600" cy="1325563"/>
          </a:xfrm>
        </p:spPr>
        <p:txBody>
          <a:bodyPr/>
          <a:p>
            <a:r>
              <a:rPr lang="zh-CN" altLang="en-US" sz="7200" b="1"/>
              <a:t>谢谢浏览！</a:t>
            </a:r>
            <a:endParaRPr lang="zh-CN" altLang="en-US" sz="72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02690" y="3108960"/>
            <a:ext cx="10124440" cy="4351655"/>
          </a:xfrm>
        </p:spPr>
        <p:txBody>
          <a:bodyPr/>
          <a:p>
            <a:pPr marL="0" indent="0">
              <a:buNone/>
            </a:pPr>
            <a:r>
              <a:rPr lang="zh-CN" altLang="en-US" sz="3200" b="1">
                <a:solidFill>
                  <a:srgbClr val="FF0000"/>
                </a:solidFill>
                <a:sym typeface="+mn-ea"/>
              </a:rPr>
              <a:t>SD-C50木材水分仪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/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木材湿度仪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/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木材水分测试仪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/感应式木材水分仪/无损木材水分测定仪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/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电磁波感应木材湿度仪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/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无破坏性家具水分计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/</a:t>
            </a:r>
            <a:r>
              <a:rPr lang="en-US" altLang="zh-CN" sz="3600" b="1">
                <a:solidFill>
                  <a:srgbClr val="FF0000"/>
                </a:solidFill>
                <a:sym typeface="+mn-ea"/>
              </a:rPr>
              <a:t>高周波木材水分测试仪</a:t>
            </a:r>
            <a:endParaRPr lang="en-US" altLang="zh-CN" sz="3600" b="1">
              <a:solidFill>
                <a:srgbClr val="FF0000"/>
              </a:solidFill>
              <a:sym typeface="+mn-ea"/>
            </a:endParaRPr>
          </a:p>
          <a:p>
            <a:endParaRPr lang="en-US" altLang="zh-CN" sz="3600" b="1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1108</Words>
  <Application>Kingsoft Office WPP</Application>
  <PresentationFormat>宽屏</PresentationFormat>
  <Paragraphs>47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PowerPoint 演示文稿</vt:lpstr>
      <vt:lpstr>PowerPoint 演示文稿</vt:lpstr>
      <vt:lpstr>PowerPoint 演示文稿</vt:lpstr>
      <vt:lpstr>设备简介：</vt:lpstr>
      <vt:lpstr>设备简介：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</cp:revision>
  <dcterms:created xsi:type="dcterms:W3CDTF">2015-05-05T08:02:00Z</dcterms:created>
  <dcterms:modified xsi:type="dcterms:W3CDTF">2016-04-12T14:59:30Z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2052-10.1.0.5457</vt:lpwstr>
  </property>
</Properties>
</file>