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3"/>
    <p:sldId id="257" r:id="rId4"/>
    <p:sldId id="261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45895" y="183515"/>
            <a:ext cx="10160635" cy="2387600"/>
          </a:xfrm>
        </p:spPr>
        <p:txBody>
          <a:bodyPr/>
          <a:p>
            <a:r>
              <a:rPr lang="zh-CN" altLang="en-US" sz="7200" b="1"/>
              <a:t>伸缩线伸缩寿命试验机</a:t>
            </a:r>
            <a:endParaRPr lang="zh-CN" altLang="en-US" sz="7200" b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zh-CN" altLang="en-US" sz="5400" b="1"/>
              <a:t>型号：MK-XCWF-B</a:t>
            </a:r>
            <a:endParaRPr lang="zh-CN" altLang="en-US" sz="5400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设备简介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3600"/>
              <a:t>   伸缩线伸缩寿命试验机用于USB、耳机、鼠标、电源、充电器伸缩线等伸缩线伸缩寿命测试。本机采用触摸屏控制，操作方便。</a:t>
            </a:r>
            <a:endParaRPr lang="zh-CN" altLang="en-US" sz="3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设备图片</a:t>
            </a:r>
            <a:endParaRPr lang="zh-CN" altLang="en-US"/>
          </a:p>
        </p:txBody>
      </p:sp>
      <p:pic>
        <p:nvPicPr>
          <p:cNvPr id="4" name="图片 3" descr="伸缩线伸缩寿命试验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566795" y="276860"/>
            <a:ext cx="2950845" cy="647890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8025" y="-169545"/>
            <a:ext cx="10515600" cy="1325563"/>
          </a:xfrm>
        </p:spPr>
        <p:txBody>
          <a:bodyPr/>
          <a:p>
            <a:r>
              <a:rPr lang="zh-CN" altLang="en-US"/>
              <a:t>技术参数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031240"/>
            <a:ext cx="10515600" cy="5380355"/>
          </a:xfrm>
        </p:spPr>
        <p:txBody>
          <a:bodyPr>
            <a:noAutofit/>
          </a:bodyPr>
          <a:p>
            <a:r>
              <a:rPr lang="zh-CN" altLang="en-US" sz="2000"/>
              <a:t>1、测试工位：两组（同时测试）</a:t>
            </a:r>
            <a:endParaRPr lang="zh-CN" altLang="en-US" sz="2000"/>
          </a:p>
          <a:p>
            <a:r>
              <a:rPr lang="zh-CN" altLang="en-US" sz="2000"/>
              <a:t>2、拉伸行程：0-1500mm（触摸屏可设） </a:t>
            </a:r>
            <a:endParaRPr lang="zh-CN" altLang="en-US" sz="2000"/>
          </a:p>
          <a:p>
            <a:r>
              <a:rPr lang="zh-CN" altLang="en-US" sz="2000"/>
              <a:t>3、行程显示：触摸屏显示＋精度1mm刻度钢尺</a:t>
            </a:r>
            <a:endParaRPr lang="zh-CN" altLang="en-US" sz="2000"/>
          </a:p>
          <a:p>
            <a:r>
              <a:rPr lang="zh-CN" altLang="en-US" sz="2000"/>
              <a:t>4、伸缩速度：0-5次/分（触摸屏可设）    </a:t>
            </a:r>
            <a:endParaRPr lang="zh-CN" altLang="en-US" sz="2000"/>
          </a:p>
          <a:p>
            <a:r>
              <a:rPr lang="zh-CN" altLang="en-US" sz="2000"/>
              <a:t>5、试验次数：0-99999999次（可预置，断电记忆功能）</a:t>
            </a:r>
            <a:endParaRPr lang="zh-CN" altLang="en-US" sz="2000"/>
          </a:p>
          <a:p>
            <a:r>
              <a:rPr lang="zh-CN" altLang="en-US" sz="2000"/>
              <a:t> 6、导通计数器：0-99999999次（两组分别自动计数，其中一组断开，自动停止计数）     </a:t>
            </a:r>
            <a:endParaRPr lang="zh-CN" altLang="en-US" sz="2000"/>
          </a:p>
          <a:p>
            <a:r>
              <a:rPr lang="zh-CN" altLang="en-US" sz="2000"/>
              <a:t>7、控制系统：七英寸TFT真彩触摸屏＋PLC＋精密电机</a:t>
            </a:r>
            <a:endParaRPr lang="zh-CN" altLang="en-US" sz="2000"/>
          </a:p>
          <a:p>
            <a:r>
              <a:rPr lang="zh-CN" altLang="en-US" sz="2000"/>
              <a:t>8、固定夹具：四组可调防滑夹具</a:t>
            </a:r>
            <a:endParaRPr lang="zh-CN" altLang="en-US" sz="2000"/>
          </a:p>
          <a:p>
            <a:r>
              <a:rPr lang="zh-CN" altLang="en-US" sz="2000"/>
              <a:t>9、保护功能：急停功能、自动回原点功能   </a:t>
            </a:r>
            <a:endParaRPr lang="zh-CN" altLang="en-US" sz="2000"/>
          </a:p>
          <a:p>
            <a:r>
              <a:rPr lang="zh-CN" altLang="en-US" sz="2000"/>
              <a:t>10、机台尺寸（L×W×H）：500×600×1800mm</a:t>
            </a:r>
            <a:endParaRPr lang="zh-CN" altLang="en-US" sz="2000"/>
          </a:p>
          <a:p>
            <a:r>
              <a:rPr lang="zh-CN" altLang="en-US" sz="2000"/>
              <a:t>11、机台重量：50kg    </a:t>
            </a:r>
            <a:endParaRPr lang="zh-CN" altLang="en-US" sz="2000"/>
          </a:p>
          <a:p>
            <a:r>
              <a:rPr lang="zh-CN" altLang="en-US" sz="2000"/>
              <a:t>12、工作电源：AC220V、50HZ   </a:t>
            </a:r>
            <a:endParaRPr lang="zh-CN" altLang="en-US"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设备特点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 1、箱体采用静电烤漆处理，台面以及夹具等均采用纯铝氧化处理，整机设计合理，结构紧固，运行安全、稳定、准确、符合要求；</a:t>
            </a:r>
            <a:endParaRPr lang="zh-CN" altLang="en-US"/>
          </a:p>
          <a:p>
            <a:r>
              <a:rPr lang="zh-CN" altLang="en-US"/>
              <a:t>  2、采用触摸屏设定界面，PLC为控制系统，精密电机带动，测试方便，更符合测试要求；</a:t>
            </a:r>
            <a:endParaRPr lang="zh-CN" altLang="en-US"/>
          </a:p>
          <a:p>
            <a:r>
              <a:rPr lang="zh-CN" altLang="en-US"/>
              <a:t>  3、行程、速度、次数等参数可预置，人性化设计，更实用。</a:t>
            </a:r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63265" y="1929765"/>
            <a:ext cx="6670040" cy="4351655"/>
          </a:xfrm>
        </p:spPr>
        <p:txBody>
          <a:bodyPr/>
          <a:p>
            <a:pPr marL="0" indent="0">
              <a:buNone/>
            </a:pPr>
            <a:r>
              <a:rPr lang="zh-CN" altLang="en-US" sz="4000" b="1">
                <a:solidFill>
                  <a:srgbClr val="FF0000"/>
                </a:solidFill>
                <a:sym typeface="+mn-ea"/>
              </a:rPr>
              <a:t>USB、耳机、鼠标、电源、充电器伸缩线伸缩寿命试验机</a:t>
            </a:r>
            <a:endParaRPr lang="zh-CN" altLang="en-US" sz="4000" b="1">
              <a:solidFill>
                <a:srgbClr val="FF0000"/>
              </a:solidFill>
              <a:sym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549</Words>
  <Application>WPS 演示</Application>
  <PresentationFormat>宽屏</PresentationFormat>
  <Paragraphs>33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2</cp:revision>
  <dcterms:created xsi:type="dcterms:W3CDTF">2015-05-05T08:02:00Z</dcterms:created>
  <dcterms:modified xsi:type="dcterms:W3CDTF">2016-07-02T12:23:13Z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2052-10.1.0.5740</vt:lpwstr>
  </property>
</Properties>
</file>