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2310" y="-11430"/>
            <a:ext cx="10617200" cy="2387600"/>
          </a:xfrm>
        </p:spPr>
        <p:txBody>
          <a:bodyPr/>
          <a:p>
            <a:r>
              <a:rPr lang="zh-CN" altLang="en-US"/>
              <a:t> 360度笔记本转轴寿命试验机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5400"/>
              <a:t>型号：MK-360ZZ</a:t>
            </a:r>
            <a:endParaRPr lang="zh-CN" altLang="en-US"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设备简介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3600"/>
              <a:t>    </a:t>
            </a:r>
            <a:r>
              <a:rPr lang="zh-CN" altLang="en-US" sz="3600"/>
              <a:t>360度笔记本转轴寿命试验机用于Note-Book笔记本电脑转轴、手机转轴＼整机、电子词典转轴＼整机、旋转开关等产品作扭力寿命测试。本机采用触摸屏设定、操作简便、可直接输入并存储测试数据（测试次数、角度、速度）。</a:t>
            </a:r>
            <a:endParaRPr lang="zh-C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设备图片</a:t>
            </a:r>
            <a:endParaRPr lang="zh-CN" altLang="en-US"/>
          </a:p>
        </p:txBody>
      </p:sp>
      <p:pic>
        <p:nvPicPr>
          <p:cNvPr id="4" name="图片 3" descr="360度笔记本电脑转轴寿命试验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07740" y="78105"/>
            <a:ext cx="5045710" cy="67240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4060" y="-156210"/>
            <a:ext cx="10515600" cy="1325563"/>
          </a:xfrm>
        </p:spPr>
        <p:txBody>
          <a:bodyPr/>
          <a:p>
            <a:r>
              <a:rPr lang="zh-CN" altLang="en-US"/>
              <a:t>技术参数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8655" y="809625"/>
            <a:ext cx="10515600" cy="5106035"/>
          </a:xfrm>
        </p:spPr>
        <p:txBody>
          <a:bodyPr>
            <a:noAutofit/>
          </a:bodyPr>
          <a:p>
            <a:r>
              <a:rPr lang="en-US" altLang="zh-CN" sz="2400"/>
              <a:t>  </a:t>
            </a:r>
            <a:r>
              <a:rPr lang="zh-CN" altLang="en-US" sz="2400"/>
              <a:t>1、测试工位：一组</a:t>
            </a:r>
            <a:endParaRPr lang="zh-CN" altLang="en-US" sz="2400"/>
          </a:p>
          <a:p>
            <a:r>
              <a:rPr lang="zh-CN" altLang="en-US" sz="2400"/>
              <a:t>  2、试验角度：3-360度（触摸屏可设） </a:t>
            </a:r>
            <a:endParaRPr lang="zh-CN" altLang="en-US" sz="2400"/>
          </a:p>
          <a:p>
            <a:r>
              <a:rPr lang="zh-CN" altLang="en-US" sz="2400"/>
              <a:t>  3、角度显示：触摸屏显示，最小显示0.1度</a:t>
            </a:r>
            <a:endParaRPr lang="zh-CN" altLang="en-US" sz="2400"/>
          </a:p>
          <a:p>
            <a:r>
              <a:rPr lang="zh-CN" altLang="en-US" sz="2400"/>
              <a:t>  4、测试速度：2-20次/分（触摸屏可设）    </a:t>
            </a:r>
            <a:endParaRPr lang="zh-CN" altLang="en-US" sz="2400"/>
          </a:p>
          <a:p>
            <a:r>
              <a:rPr lang="zh-CN" altLang="en-US" sz="2400"/>
              <a:t>  5、试验次数：0-99999999次（可预置，断电记忆功能）</a:t>
            </a:r>
            <a:endParaRPr lang="zh-CN" altLang="en-US" sz="2400"/>
          </a:p>
          <a:p>
            <a:r>
              <a:rPr lang="zh-CN" altLang="en-US" sz="2400"/>
              <a:t>  6、摆臂可调行程：1-160mm</a:t>
            </a:r>
            <a:endParaRPr lang="zh-CN" altLang="en-US" sz="2400"/>
          </a:p>
          <a:p>
            <a:r>
              <a:rPr lang="zh-CN" altLang="en-US" sz="2400"/>
              <a:t>  7、控制系统：七英寸TFT真彩触摸屏＋PLC＋精密电机</a:t>
            </a:r>
            <a:endParaRPr lang="zh-CN" altLang="en-US" sz="2400"/>
          </a:p>
          <a:p>
            <a:r>
              <a:rPr lang="zh-CN" altLang="en-US" sz="2400"/>
              <a:t>  8、固定夹具：可调式固定治具</a:t>
            </a:r>
            <a:endParaRPr lang="zh-CN" altLang="en-US" sz="2400"/>
          </a:p>
          <a:p>
            <a:r>
              <a:rPr lang="zh-CN" altLang="en-US" sz="2400"/>
              <a:t>  9、保护功能：急停功能、自动回原点功能   </a:t>
            </a:r>
            <a:endParaRPr lang="zh-CN" altLang="en-US" sz="2400"/>
          </a:p>
          <a:p>
            <a:r>
              <a:rPr lang="zh-CN" altLang="en-US" sz="2400"/>
              <a:t>10、机台尺寸（L×W×H）：1000×500×900mm</a:t>
            </a:r>
            <a:endParaRPr lang="zh-CN" altLang="en-US" sz="2400"/>
          </a:p>
          <a:p>
            <a:r>
              <a:rPr lang="zh-CN" altLang="en-US" sz="2400"/>
              <a:t>11、机台重量：80kg    </a:t>
            </a:r>
            <a:endParaRPr lang="zh-CN" altLang="en-US" sz="2400"/>
          </a:p>
          <a:p>
            <a:r>
              <a:rPr lang="zh-CN" altLang="en-US" sz="2400"/>
              <a:t>12、工作电源：AC220V、50HZ   </a:t>
            </a:r>
            <a:endParaRPr lang="zh-CN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设备特点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 1、箱体采用静电烤漆处理，台面以及夹具等均采用纯铝氧化处理，整机设计合理，结构紧固，运行安全、稳定、准确、符合要求；</a:t>
            </a:r>
            <a:endParaRPr lang="zh-CN" altLang="en-US"/>
          </a:p>
          <a:p>
            <a:r>
              <a:rPr lang="zh-CN" altLang="en-US"/>
              <a:t>  2、采用触摸屏设定界面，PLC为控制系统，精密电机带动，测试方便，更符合测试要求；</a:t>
            </a:r>
            <a:endParaRPr lang="zh-CN" altLang="en-US"/>
          </a:p>
          <a:p>
            <a:r>
              <a:rPr lang="zh-CN" altLang="en-US"/>
              <a:t>  3、角度、速度、次数等参数可预置，人性化设计，更实用。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0325" y="2346960"/>
            <a:ext cx="12639040" cy="4351655"/>
          </a:xfrm>
        </p:spPr>
        <p:txBody>
          <a:bodyPr/>
          <a:p>
            <a:pPr marL="0" indent="0">
              <a:buNone/>
            </a:pPr>
            <a:r>
              <a:rPr lang="zh-CN" altLang="en-US" sz="3200">
                <a:sym typeface="+mn-ea"/>
              </a:rPr>
              <a:t>360度笔记本转轴寿命试验机</a:t>
            </a:r>
            <a:r>
              <a:rPr lang="en-US" altLang="zh-CN" sz="3200">
                <a:sym typeface="+mn-ea"/>
              </a:rPr>
              <a:t>/PC</a:t>
            </a:r>
            <a:r>
              <a:rPr lang="zh-CN" altLang="en-US" sz="3200">
                <a:sym typeface="+mn-ea"/>
              </a:rPr>
              <a:t>平板转轴寿命试验机</a:t>
            </a:r>
            <a:r>
              <a:rPr lang="en-US" altLang="zh-CN" sz="3200">
                <a:sym typeface="+mn-ea"/>
              </a:rPr>
              <a:t>/</a:t>
            </a:r>
            <a:r>
              <a:rPr lang="zh-CN" altLang="en-US" sz="3200">
                <a:sym typeface="+mn-ea"/>
              </a:rPr>
              <a:t>转轴</a:t>
            </a:r>
            <a:r>
              <a:rPr lang="en-US" altLang="zh-CN" sz="3200">
                <a:sym typeface="+mn-ea"/>
              </a:rPr>
              <a:t>360</a:t>
            </a:r>
            <a:r>
              <a:rPr lang="zh-CN" altLang="en-US" sz="3200">
                <a:sym typeface="+mn-ea"/>
              </a:rPr>
              <a:t>度寿命试验机</a:t>
            </a:r>
            <a:r>
              <a:rPr lang="en-US" altLang="zh-CN" sz="3200">
                <a:sym typeface="+mn-ea"/>
              </a:rPr>
              <a:t>/</a:t>
            </a:r>
            <a:r>
              <a:rPr lang="zh-CN" altLang="en-US" sz="3200">
                <a:sym typeface="+mn-ea"/>
              </a:rPr>
              <a:t>电子词典翻盖寿命试验机</a:t>
            </a:r>
            <a:r>
              <a:rPr lang="en-US" altLang="zh-CN" sz="3200">
                <a:sym typeface="+mn-ea"/>
              </a:rPr>
              <a:t>/</a:t>
            </a:r>
            <a:r>
              <a:rPr lang="zh-CN" altLang="en-US" sz="3200">
                <a:sym typeface="+mn-ea"/>
              </a:rPr>
              <a:t>学习机</a:t>
            </a:r>
            <a:r>
              <a:rPr lang="zh-CN" altLang="en-US">
                <a:sym typeface="+mn-ea"/>
              </a:rPr>
              <a:t>翻盖寿命试验机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</Words>
  <Application>WPS 演示</Application>
  <PresentationFormat>宽屏</PresentationFormat>
  <Paragraphs>34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2015-05-05T08:02:00Z</dcterms:created>
  <dcterms:modified xsi:type="dcterms:W3CDTF">2016-07-05T01:07:12Z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2052-10.1.0.5740</vt:lpwstr>
  </property>
</Properties>
</file>